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6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3CDA70A-8DBD-44CF-9A43-93546AD836B3}" type="datetimeFigureOut">
              <a:rPr lang="ar-IQ" smtClean="0"/>
              <a:t>02/07/1438</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9098815-0E79-4FE6-BA68-32D5ED12C59D}" type="slidenum">
              <a:rPr lang="ar-IQ" smtClean="0"/>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dirty="0"/>
          </a:p>
        </p:txBody>
      </p:sp>
      <p:sp>
        <p:nvSpPr>
          <p:cNvPr id="4" name="عنصر نائب لرقم الشريحة 3"/>
          <p:cNvSpPr>
            <a:spLocks noGrp="1"/>
          </p:cNvSpPr>
          <p:nvPr>
            <p:ph type="sldNum" sz="quarter" idx="10"/>
          </p:nvPr>
        </p:nvSpPr>
        <p:spPr/>
        <p:txBody>
          <a:bodyPr/>
          <a:lstStyle/>
          <a:p>
            <a:fld id="{E9098815-0E79-4FE6-BA68-32D5ED12C59D}" type="slidenum">
              <a:rPr lang="ar-IQ" smtClean="0"/>
              <a:t>1</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46E6437-183F-4631-8EDF-63B4C38B99F2}" type="datetimeFigureOut">
              <a:rPr lang="ar-IQ" smtClean="0"/>
              <a:pPr/>
              <a:t>02/07/1438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B09FEA7-3FDC-427B-B2A1-810165345902}"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46E6437-183F-4631-8EDF-63B4C38B99F2}" type="datetimeFigureOut">
              <a:rPr lang="ar-IQ" smtClean="0"/>
              <a:pPr/>
              <a:t>02/07/1438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B09FEA7-3FDC-427B-B2A1-810165345902}"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46E6437-183F-4631-8EDF-63B4C38B99F2}" type="datetimeFigureOut">
              <a:rPr lang="ar-IQ" smtClean="0"/>
              <a:pPr/>
              <a:t>02/07/1438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B09FEA7-3FDC-427B-B2A1-810165345902}"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46E6437-183F-4631-8EDF-63B4C38B99F2}" type="datetimeFigureOut">
              <a:rPr lang="ar-IQ" smtClean="0"/>
              <a:pPr/>
              <a:t>02/07/1438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B09FEA7-3FDC-427B-B2A1-810165345902}"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46E6437-183F-4631-8EDF-63B4C38B99F2}" type="datetimeFigureOut">
              <a:rPr lang="ar-IQ" smtClean="0"/>
              <a:pPr/>
              <a:t>02/07/1438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B09FEA7-3FDC-427B-B2A1-810165345902}"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F46E6437-183F-4631-8EDF-63B4C38B99F2}" type="datetimeFigureOut">
              <a:rPr lang="ar-IQ" smtClean="0"/>
              <a:pPr/>
              <a:t>02/07/1438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B09FEA7-3FDC-427B-B2A1-810165345902}"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F46E6437-183F-4631-8EDF-63B4C38B99F2}" type="datetimeFigureOut">
              <a:rPr lang="ar-IQ" smtClean="0"/>
              <a:pPr/>
              <a:t>02/07/1438</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B09FEA7-3FDC-427B-B2A1-810165345902}"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46E6437-183F-4631-8EDF-63B4C38B99F2}" type="datetimeFigureOut">
              <a:rPr lang="ar-IQ" smtClean="0"/>
              <a:pPr/>
              <a:t>02/07/1438</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B09FEA7-3FDC-427B-B2A1-810165345902}"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46E6437-183F-4631-8EDF-63B4C38B99F2}" type="datetimeFigureOut">
              <a:rPr lang="ar-IQ" smtClean="0"/>
              <a:pPr/>
              <a:t>02/07/1438</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B09FEA7-3FDC-427B-B2A1-810165345902}"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46E6437-183F-4631-8EDF-63B4C38B99F2}" type="datetimeFigureOut">
              <a:rPr lang="ar-IQ" smtClean="0"/>
              <a:pPr/>
              <a:t>02/07/1438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B09FEA7-3FDC-427B-B2A1-810165345902}"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46E6437-183F-4631-8EDF-63B4C38B99F2}" type="datetimeFigureOut">
              <a:rPr lang="ar-IQ" smtClean="0"/>
              <a:pPr/>
              <a:t>02/07/1438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B09FEA7-3FDC-427B-B2A1-810165345902}"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46E6437-183F-4631-8EDF-63B4C38B99F2}" type="datetimeFigureOut">
              <a:rPr lang="ar-IQ" smtClean="0"/>
              <a:pPr/>
              <a:t>02/07/1438</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B09FEA7-3FDC-427B-B2A1-810165345902}"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smtClean="0"/>
              <a:t>“</a:t>
            </a:r>
            <a:r>
              <a:rPr lang="en-US" dirty="0" err="1" smtClean="0"/>
              <a:t>Tithonus</a:t>
            </a:r>
            <a:r>
              <a:rPr lang="en-US" dirty="0" smtClean="0"/>
              <a:t> ” Alfred Lord Tennyson </a:t>
            </a:r>
            <a:endParaRPr lang="ar-IQ" dirty="0"/>
          </a:p>
        </p:txBody>
      </p:sp>
      <p:sp>
        <p:nvSpPr>
          <p:cNvPr id="3" name="عنوان فرعي 2"/>
          <p:cNvSpPr>
            <a:spLocks noGrp="1"/>
          </p:cNvSpPr>
          <p:nvPr>
            <p:ph type="subTitle" idx="1"/>
          </p:nvPr>
        </p:nvSpPr>
        <p:spPr/>
        <p:style>
          <a:lnRef idx="2">
            <a:schemeClr val="accent3"/>
          </a:lnRef>
          <a:fillRef idx="1">
            <a:schemeClr val="lt1"/>
          </a:fillRef>
          <a:effectRef idx="0">
            <a:schemeClr val="accent3"/>
          </a:effectRef>
          <a:fontRef idx="minor">
            <a:schemeClr val="dk1"/>
          </a:fontRef>
        </p:style>
        <p:txBody>
          <a:bodyPr/>
          <a:lstStyle/>
          <a:p>
            <a:r>
              <a:rPr lang="en-US" sz="2400" b="1" dirty="0" smtClean="0"/>
              <a:t>Form </a:t>
            </a:r>
            <a:endParaRPr lang="en-US" sz="2400" b="1" dirty="0" smtClean="0"/>
          </a:p>
          <a:p>
            <a:r>
              <a:rPr lang="en-US" sz="1600" dirty="0" smtClean="0"/>
              <a:t>The poem is written in the form of dramatic monologue  .It consists of seven paragraphs  (blank verse). Each paragraph  is section like which stands as a unit by itself.                                                                            </a:t>
            </a:r>
            <a:endParaRPr lang="ar-IQ"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Analysis</a:t>
            </a:r>
            <a:endParaRPr lang="ar-IQ" dirty="0"/>
          </a:p>
        </p:txBody>
      </p:sp>
      <p:sp>
        <p:nvSpPr>
          <p:cNvPr id="3" name="عنصر نائب للمحتوى 2"/>
          <p:cNvSpPr>
            <a:spLocks noGrp="1"/>
          </p:cNvSpPr>
          <p:nvPr>
            <p:ph idx="1"/>
          </p:nvPr>
        </p:nvSpPr>
        <p:spPr/>
        <p:txBody>
          <a:bodyPr>
            <a:normAutofit/>
          </a:bodyPr>
          <a:lstStyle/>
          <a:p>
            <a:pPr algn="l"/>
            <a:r>
              <a:rPr lang="en-US" sz="1800" dirty="0" smtClean="0"/>
              <a:t>The poem is based on a legend in which prince </a:t>
            </a:r>
            <a:r>
              <a:rPr lang="en-US" sz="1800" dirty="0" err="1" smtClean="0"/>
              <a:t>Tithonus</a:t>
            </a:r>
            <a:r>
              <a:rPr lang="en-US" sz="1800" dirty="0" smtClean="0"/>
              <a:t> received the gift of immortality from the gods at Aurora’s request . Because Aurora , the goddess of dawn neglected to obtain for him the gift of eternal youth , </a:t>
            </a:r>
            <a:r>
              <a:rPr lang="en-US" sz="1800" dirty="0" err="1" smtClean="0"/>
              <a:t>Tithonus</a:t>
            </a:r>
            <a:r>
              <a:rPr lang="en-US" sz="1800" dirty="0" smtClean="0"/>
              <a:t> continued to grow old without “ the power to die “until he turned into a grasshopper </a:t>
            </a:r>
            <a:r>
              <a:rPr lang="en-US" sz="1800" b="1" dirty="0" smtClean="0"/>
              <a:t>(legend)</a:t>
            </a:r>
            <a:endParaRPr lang="en-US" sz="1800" dirty="0" smtClean="0"/>
          </a:p>
          <a:p>
            <a:r>
              <a:rPr lang="en-US" sz="1800" dirty="0" smtClean="0"/>
              <a:t>The woods decay , men work the land then die and lie beneath it and the swan dies after many years. </a:t>
            </a:r>
            <a:r>
              <a:rPr lang="en-US" sz="1800" dirty="0" err="1" smtClean="0"/>
              <a:t>Tithonus</a:t>
            </a:r>
            <a:r>
              <a:rPr lang="en-US" sz="1800" dirty="0" smtClean="0"/>
              <a:t> , however , lingers on in “cruel immortality “.</a:t>
            </a:r>
          </a:p>
          <a:p>
            <a:pPr algn="l"/>
            <a:r>
              <a:rPr lang="en-US" sz="1800" dirty="0" smtClean="0"/>
              <a:t>He has become immortal , but he is old , withering in the arms of his beloved , Aurora on the eastern edge of the world and feeling much like a wandering shadow.  He is now a “white haired shadow “ in contrast to Aurora who is renewing her beauty and youth daily . He was once so glorious in his beauty,  considering himself some sort of a god, and in being chosen by Aurora. He remembers that long ago he asked Aurora to grant him “immortality “ and she did generously. She gives him immortality with a smile like(simile) a rich good hearted </a:t>
            </a:r>
            <a:r>
              <a:rPr lang="ar-IQ" sz="1800" dirty="0" smtClean="0"/>
              <a:t> </a:t>
            </a:r>
            <a:r>
              <a:rPr lang="en-US" sz="1800" dirty="0" smtClean="0"/>
              <a:t>man who gives money for charity without thinking twice .</a:t>
            </a:r>
            <a:endParaRPr lang="ar-IQ"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Analysis </a:t>
            </a:r>
            <a:endParaRPr lang="ar-IQ" dirty="0"/>
          </a:p>
        </p:txBody>
      </p:sp>
      <p:sp>
        <p:nvSpPr>
          <p:cNvPr id="3" name="عنصر نائب للمحتوى 2"/>
          <p:cNvSpPr>
            <a:spLocks noGrp="1"/>
          </p:cNvSpPr>
          <p:nvPr>
            <p:ph idx="1"/>
          </p:nvPr>
        </p:nvSpPr>
        <p:spPr/>
        <p:txBody>
          <a:bodyPr>
            <a:normAutofit/>
          </a:bodyPr>
          <a:lstStyle/>
          <a:p>
            <a:r>
              <a:rPr lang="en-US" sz="1800" dirty="0" smtClean="0"/>
              <a:t>However , the  goddesses “Hours “ who accompany Aurora were angry that he was able to oppose death , so they come to torture him . They can not make him die but they make him suffer . He comes to regret losing his youth and is still aged and aged while Aurora is eternally young (contrast).  So their experience is “ immortal age beside immortal youth “. He asks if her love is enough to overcome this horror. He laments that why he should live while other men die and why he should be different from others. His desire </a:t>
            </a:r>
            <a:r>
              <a:rPr lang="en-US" sz="1800" smtClean="0"/>
              <a:t>then turns to be a curse.                                      </a:t>
            </a:r>
            <a:endParaRPr lang="ar-IQ"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Analysis</a:t>
            </a:r>
            <a:endParaRPr lang="ar-IQ" dirty="0"/>
          </a:p>
        </p:txBody>
      </p:sp>
      <p:sp>
        <p:nvSpPr>
          <p:cNvPr id="3" name="عنصر نائب للمحتوى 2"/>
          <p:cNvSpPr>
            <a:spLocks noGrp="1"/>
          </p:cNvSpPr>
          <p:nvPr>
            <p:ph idx="1"/>
          </p:nvPr>
        </p:nvSpPr>
        <p:spPr/>
        <p:txBody>
          <a:bodyPr>
            <a:normAutofit/>
          </a:bodyPr>
          <a:lstStyle/>
          <a:p>
            <a:pPr algn="l"/>
            <a:r>
              <a:rPr lang="en-US" sz="1800" dirty="0" smtClean="0"/>
              <a:t>When a soft breeze parts the clouds , </a:t>
            </a:r>
            <a:r>
              <a:rPr lang="en-US" sz="1800" dirty="0" err="1" smtClean="0"/>
              <a:t>Tithonus</a:t>
            </a:r>
            <a:r>
              <a:rPr lang="en-US" sz="1800" dirty="0" smtClean="0"/>
              <a:t> can see the Earth below . He catches sight of “ the dark world “ where he was born . He sees the glimmer in Aurora’s brow , her cheeks reddening and her eyes brightening at the prospect of bringing dawn with her teams of horses which convert the twilight into fire.  As he addresses Aurora , he asks her a question but she leaves before giving him an answer . Her eyes are full of tears and this leads  him to ask why she scared him with tears on her cheeks .  The constant renewal of dawn brings her  to tears when she looks at </a:t>
            </a:r>
            <a:r>
              <a:rPr lang="en-US" sz="1800" dirty="0" err="1" smtClean="0"/>
              <a:t>Tithonus</a:t>
            </a:r>
            <a:r>
              <a:rPr lang="en-US" sz="1800" dirty="0" smtClean="0"/>
              <a:t> in contrast . </a:t>
            </a:r>
            <a:r>
              <a:rPr lang="en-US" sz="1800" dirty="0" err="1" smtClean="0"/>
              <a:t>Tithonus</a:t>
            </a:r>
            <a:r>
              <a:rPr lang="en-US" sz="1800" dirty="0" smtClean="0"/>
              <a:t> is afraid that it will be true that gods themselves can not recall their gifts . This means that his situation will continue forever . While he is suffering , he even says that those men, who are in the graves , enjoy their life and die peacefully . He comes to feel tired for growing old . It is not enough to be immortal , he is now only an image . He asks Aurora to release him by making him die . He feels he would be happier , much happier than to be immortal.</a:t>
            </a:r>
            <a:endParaRPr lang="ar-IQ"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Analysis </a:t>
            </a:r>
            <a:endParaRPr lang="ar-IQ" dirty="0"/>
          </a:p>
        </p:txBody>
      </p:sp>
      <p:sp>
        <p:nvSpPr>
          <p:cNvPr id="3" name="عنصر نائب للمحتوى 2"/>
          <p:cNvSpPr>
            <a:spLocks noGrp="1"/>
          </p:cNvSpPr>
          <p:nvPr>
            <p:ph idx="1"/>
          </p:nvPr>
        </p:nvSpPr>
        <p:spPr/>
        <p:txBody>
          <a:bodyPr/>
          <a:lstStyle/>
          <a:p>
            <a:pPr algn="l"/>
            <a:r>
              <a:rPr lang="en-US" dirty="0" smtClean="0"/>
              <a:t> </a:t>
            </a:r>
            <a:r>
              <a:rPr lang="en-US" sz="1800" dirty="0" err="1" smtClean="0"/>
              <a:t>Tithonus</a:t>
            </a:r>
            <a:r>
              <a:rPr lang="en-US" sz="1800" dirty="0" smtClean="0"/>
              <a:t> asks Aurora to release him and restore him to mortality because his nature can never truly mix with hers. He experiences the coolness of “rosy shadows “ while other men are still warmed by the day . Those men are happy and possess the power to die and even happier in death . By letting him go , she would still be able to see his grave eternally . By returning to earth , he would forget “those empty courts “ , while she would continue to bring the dawn on her silver wheels.</a:t>
            </a:r>
            <a:endParaRPr lang="ar-IQ" sz="18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694</Words>
  <Application>Microsoft Office PowerPoint</Application>
  <PresentationFormat>عرض على الشاشة (3:4)‏</PresentationFormat>
  <Paragraphs>14</Paragraphs>
  <Slides>5</Slides>
  <Notes>1</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سمة Office</vt:lpstr>
      <vt:lpstr>“Tithonus ” Alfred Lord Tennyson </vt:lpstr>
      <vt:lpstr>Analysis</vt:lpstr>
      <vt:lpstr>Analysis </vt:lpstr>
      <vt:lpstr>Analysis</vt:lpstr>
      <vt:lpstr>Analysis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“Tithonus ” Alfred Lord Tennyson</dc:title>
  <dc:creator>dijla 2014</dc:creator>
  <cp:lastModifiedBy>dijla 2014</cp:lastModifiedBy>
  <cp:revision>11</cp:revision>
  <dcterms:created xsi:type="dcterms:W3CDTF">2017-03-29T07:18:04Z</dcterms:created>
  <dcterms:modified xsi:type="dcterms:W3CDTF">2017-03-29T18:59:09Z</dcterms:modified>
</cp:coreProperties>
</file>